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9"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79"/>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5"/>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1</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2844"/>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讲述了一名视力障碍女性董丽娜通过不懈努力成为中国首位广播电视学硕士</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并致力于为残疾人争取平等机会的故事</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展现了社会对残疾人群体的支持及</a:t>
            </a:r>
            <a:r>
              <a:rPr lang="en-US" altLang="zh-CN" b="1" dirty="0">
                <a:latin typeface="+mn-ea"/>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心有愿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事竟成</a:t>
            </a:r>
            <a:r>
              <a:rPr lang="en-US" altLang="zh-CN" b="1" dirty="0">
                <a:latin typeface="+mn-ea"/>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的信念。</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662257" y="1268760"/>
            <a:ext cx="10865898" cy="141076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visually impaired woman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Dalian,is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visually impaired person in China to get a master’s degree in radio and television broadcasting</a:t>
            </a:r>
            <a:r>
              <a:rPr 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 shared her story and encouraged the graduates to work hard to achieve their dreams.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 Lina went blind when she was 10. She finished her education and began learning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teacher at the special education school told her that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the only career for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However,Dong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didn’t think so. She wanted to continue her education.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heard that there was a training program for blind youth radio hosts in Beijing.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been praised for having a good voice since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childhood,realized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this was a good chance. So she made up her mind to change herself. After the first time on the broadcast host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class,Dong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Lina was deeply moved.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4906"/>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new page in her life.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worked harder. In 2010,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took part in a national competition. People were moved by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 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was encouraged to study at the Communication University of China. And for many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dedicated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herself to achieving equal chances for disabled people and helping develop the language education of visually impaired teenagers. When Dong Lina gave her speech at the graduation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ceremony,she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said,“May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fight not only for personal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for the betterment of others and the world during our lifetimes.”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7254"/>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total of 31,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843 students with disabilities graduated from universities. Through Dong’s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seen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 society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government have taken action to make more disabled people live common lives.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example,many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universities have offered special support like providing barrier-free test paper and carrying out some research projects on blind students.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Dong’s success tells us that nothing is impossible to someone with a willing heart. And this is what we should learn from 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9565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“Dong Lina went blind when she was 10</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可知，董丽娜</a:t>
            </a:r>
            <a:r>
              <a:rPr lang="en-US" altLang="zh-CN" b="1">
                <a:solidFill>
                  <a:srgbClr val="FF0000"/>
                </a:solidFill>
                <a:latin typeface="Times New Roman" panose="02020603050405020304" pitchFamily="18" charset="0"/>
                <a:ea typeface="宋体" panose="02010600030101010101" pitchFamily="2" charset="-122"/>
              </a:rPr>
              <a:t>10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岁失明，这是她进入大学前的事。故选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340768"/>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know about Dong’s life before entering college?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went blind at the age of ten.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lost her good voice at school.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took part in a school competition.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decided to learn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of her life.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685" y="1449687"/>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a:solidFill>
                  <a:srgbClr val="FF0000"/>
                </a:solidFill>
                <a:latin typeface="Times New Roman" panose="02020603050405020304" pitchFamily="18" charset="0"/>
                <a:ea typeface="宋体" panose="02010600030101010101" pitchFamily="2" charset="-122"/>
              </a:rPr>
              <a:t>“she has dedicated herself to achieving equal chances for disabled people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可知，她致力于为残疾人争取平等机会。</a:t>
            </a:r>
            <a:r>
              <a:rPr lang="en-US" altLang="zh-CN" b="1" dirty="0">
                <a:solidFill>
                  <a:srgbClr val="FF0000"/>
                </a:solidFill>
                <a:latin typeface="Times New Roman" panose="02020603050405020304" pitchFamily="18" charset="0"/>
                <a:ea typeface="宋体" panose="02010600030101010101" pitchFamily="2" charset="-122"/>
              </a:rPr>
              <a:t>dedicated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奉献，投身</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rPr>
              <a:t>“devoted”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同义。故选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82156"/>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dedicated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4 probably mean?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Devoted.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Expected.	D. Attracted.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502" y="1691075"/>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711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rPr>
              <a:t>“college,society and the government have taken action to make more disabled people live common lives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For example,many universities have offered special support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可知，第五段通过运用数据和实例（</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如无障碍试卷、盲生研究项目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），说明社会各界为帮助残疾学生而采取的具体措施。故选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956151"/>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writing purpose of Paragraph 5?</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explain how many difficulties the disabled face.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collect information of visually impaired teenagers.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suggest how many students with disabilities there 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show more actions have been taken to help disabled students.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685" y="1065070"/>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636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标题归纳题。通读全文可知，本文讲述了董丽娜在视力障碍下坚持追梦，体现了她在黑暗中坚持追逐梦想的精神。故选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988840"/>
            <a:ext cx="11485848" cy="1753235"/>
          </a:xfrm>
        </p:spPr>
        <p:txBody>
          <a:bodyPr/>
          <a:lstStyle/>
          <a:p>
            <a:pPr hangingPunct="0">
              <a:spcAft>
                <a:spcPts val="0"/>
              </a:spcAft>
              <a:tabLst>
                <a:tab pos="439420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 be the best title for the passage?</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9420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Enjoy an Ideal Life	                 B. Follow the Dream in Dark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Survive in Disasters	D. Deal with Trouble by Herself</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4095" y="2104785"/>
            <a:ext cx="2861055" cy="420645"/>
          </a:xfrm>
          <a:prstGeom prst="rect">
            <a:avLst/>
          </a:prstGeom>
        </p:spPr>
      </p:pic>
      <p:sp>
        <p:nvSpPr>
          <p:cNvPr id="4" name="文本框 3"/>
          <p:cNvSpPr txBox="1"/>
          <p:nvPr/>
        </p:nvSpPr>
        <p:spPr>
          <a:xfrm>
            <a:off x="862502" y="2097759"/>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3383</Words>
  <Application>WPS 演示</Application>
  <PresentationFormat>自定义</PresentationFormat>
  <Paragraphs>51</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467</cp:revision>
  <dcterms:created xsi:type="dcterms:W3CDTF">2020-11-06T05:24:00Z</dcterms:created>
  <dcterms:modified xsi:type="dcterms:W3CDTF">2025-09-18T04:43:40Z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